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66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>
      <p:cViewPr>
        <p:scale>
          <a:sx n="50" d="100"/>
          <a:sy n="50" d="100"/>
        </p:scale>
        <p:origin x="-231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4067" y="428604"/>
            <a:ext cx="7479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Резолюция форума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06016"/>
            <a:ext cx="4508550" cy="45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780928"/>
            <a:ext cx="7671796" cy="3600400"/>
          </a:xfrm>
        </p:spPr>
        <p:txBody>
          <a:bodyPr>
            <a:normAutofit/>
          </a:bodyPr>
          <a:lstStyle/>
          <a:p>
            <a:r>
              <a:rPr lang="ru-RU" dirty="0"/>
              <a:t> - организовать систематические встречи с представителями власти в различных формах (дискуты, круглые столы, свободный микрофон, «100 вопросов к взрослым», флэш-мобы, акции, личные встречи и т.д.);</a:t>
            </a:r>
          </a:p>
          <a:p>
            <a:r>
              <a:rPr lang="ru-RU" dirty="0"/>
              <a:t>- организовать дискуссии с администрациями школ и последующей  выработкой решений для дальнейшего развития школьной активности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57984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/>
              <a:t>«Я пробую сделать совет старшеклассников самостоятельным и активным»</a:t>
            </a:r>
            <a:endParaRPr lang="ru-RU" sz="3200" dirty="0"/>
          </a:p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290"/>
            <a:ext cx="2242508" cy="2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2328525"/>
            <a:ext cx="814716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 упростить систему допуска школьных СМИ на мероприятия регионального </a:t>
            </a:r>
            <a:r>
              <a:rPr lang="ru-RU" dirty="0" smtClean="0"/>
              <a:t>уровня; </a:t>
            </a:r>
          </a:p>
          <a:p>
            <a:r>
              <a:rPr lang="ru-RU" dirty="0" smtClean="0"/>
              <a:t>- систематизация встреч с квалифицированными специалистами по вопросу школьных СМИ;</a:t>
            </a:r>
          </a:p>
          <a:p>
            <a:r>
              <a:rPr lang="ru-RU" dirty="0" smtClean="0"/>
              <a:t>- проводить открытые конкурсы для школьных СМИ;</a:t>
            </a:r>
          </a:p>
          <a:p>
            <a:r>
              <a:rPr lang="ru-RU" dirty="0" smtClean="0"/>
              <a:t>- </a:t>
            </a:r>
            <a:r>
              <a:rPr lang="ru-RU" dirty="0"/>
              <a:t>проводить  </a:t>
            </a:r>
            <a:r>
              <a:rPr lang="ru-RU" dirty="0" err="1" smtClean="0"/>
              <a:t>профориентированные</a:t>
            </a:r>
            <a:r>
              <a:rPr lang="ru-RU" dirty="0" smtClean="0"/>
              <a:t>  </a:t>
            </a:r>
            <a:r>
              <a:rPr lang="ru-RU" dirty="0"/>
              <a:t>межшкольные слеты и форумы с последующим выходом на городской и  краевой </a:t>
            </a:r>
            <a:r>
              <a:rPr lang="ru-RU" dirty="0" smtClean="0"/>
              <a:t>уровень.</a:t>
            </a:r>
            <a:endParaRPr lang="ru-RU" dirty="0"/>
          </a:p>
          <a:p>
            <a:pPr marL="0" indent="0"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821" y="428604"/>
            <a:ext cx="62803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/>
              <a:t>«Я создаю школьное СМИ»</a:t>
            </a:r>
            <a:endParaRPr lang="ru-RU" sz="4400" dirty="0"/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4290"/>
            <a:ext cx="2098492" cy="21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2472474"/>
            <a:ext cx="7687224" cy="3902208"/>
          </a:xfrm>
        </p:spPr>
        <p:txBody>
          <a:bodyPr>
            <a:noAutofit/>
          </a:bodyPr>
          <a:lstStyle/>
          <a:p>
            <a:r>
              <a:rPr lang="ru-RU" sz="2000" dirty="0"/>
              <a:t>- организовать встречи добровольческих детских объединений для обмена опытом с проведением мастер-классов от специалистов;</a:t>
            </a:r>
          </a:p>
          <a:p>
            <a:r>
              <a:rPr lang="ru-RU" sz="2000" dirty="0"/>
              <a:t>- </a:t>
            </a:r>
            <a:r>
              <a:rPr lang="ru-RU" sz="2000" dirty="0" smtClean="0"/>
              <a:t>создать открытый специализированный совет </a:t>
            </a:r>
            <a:r>
              <a:rPr lang="ru-RU" sz="2000" dirty="0"/>
              <a:t>по вопросам добровольческих акций с целью рассмотрения и оказания помощи в реализации дальнейших проектов; </a:t>
            </a:r>
          </a:p>
          <a:p>
            <a:r>
              <a:rPr lang="ru-RU" sz="2000" dirty="0"/>
              <a:t>- создать фонд направленный на поддержку детских добровольческих акций на средства местного административного </a:t>
            </a:r>
            <a:r>
              <a:rPr lang="ru-RU" sz="2000" dirty="0" smtClean="0"/>
              <a:t>бюджета;</a:t>
            </a:r>
          </a:p>
          <a:p>
            <a:r>
              <a:rPr lang="ru-RU" sz="2000" dirty="0" smtClean="0"/>
              <a:t>- проводить добровольческие акций с привлечением людей с ограниченными возможностями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52840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/>
              <a:t>«Я организую добровольческие акции»</a:t>
            </a:r>
            <a:endParaRPr lang="ru-RU" sz="4000" dirty="0"/>
          </a:p>
        </p:txBody>
      </p:sp>
      <p:pic>
        <p:nvPicPr>
          <p:cNvPr id="6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835"/>
            <a:ext cx="2242508" cy="2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88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467517"/>
            <a:ext cx="7887820" cy="38758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/>
              <a:t>-  создать </a:t>
            </a:r>
            <a:r>
              <a:rPr lang="ru-RU" dirty="0" smtClean="0"/>
              <a:t>единый информационный портал </a:t>
            </a:r>
            <a:r>
              <a:rPr lang="ru-RU" dirty="0"/>
              <a:t>о Российском движении школьников;</a:t>
            </a:r>
          </a:p>
          <a:p>
            <a:r>
              <a:rPr lang="ru-RU" dirty="0"/>
              <a:t>- освещать деятельность Российского движения школьников в СМИ;</a:t>
            </a:r>
          </a:p>
          <a:p>
            <a:r>
              <a:rPr lang="ru-RU" dirty="0"/>
              <a:t>- создать  единого всероссийского устава;</a:t>
            </a:r>
          </a:p>
          <a:p>
            <a:r>
              <a:rPr lang="ru-RU" dirty="0"/>
              <a:t>- создать механизма отбора в городские и региональные отделения;</a:t>
            </a:r>
          </a:p>
          <a:p>
            <a:r>
              <a:rPr lang="ru-RU" dirty="0"/>
              <a:t>- сформировать институт наставников.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57167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«Я пробую включиться в Российское движение школьников»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835"/>
            <a:ext cx="2242508" cy="2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636912"/>
            <a:ext cx="8472434" cy="3741857"/>
          </a:xfrm>
        </p:spPr>
        <p:txBody>
          <a:bodyPr>
            <a:noAutofit/>
          </a:bodyPr>
          <a:lstStyle/>
          <a:p>
            <a:r>
              <a:rPr lang="ru-RU" sz="3200" dirty="0"/>
              <a:t>- </a:t>
            </a:r>
            <a:r>
              <a:rPr lang="ru-RU" sz="3200" dirty="0" smtClean="0"/>
              <a:t>создать </a:t>
            </a:r>
            <a:r>
              <a:rPr lang="ru-RU" sz="3200" dirty="0" smtClean="0"/>
              <a:t>сайт </a:t>
            </a:r>
            <a:r>
              <a:rPr lang="ru-RU" sz="3200" dirty="0" smtClean="0"/>
              <a:t>– </a:t>
            </a:r>
            <a:r>
              <a:rPr lang="ru-RU" sz="3200" dirty="0" smtClean="0"/>
              <a:t>архив </a:t>
            </a:r>
            <a:r>
              <a:rPr lang="ru-RU" sz="3200" dirty="0" smtClean="0"/>
              <a:t>медиа материалов образовательного характера;</a:t>
            </a:r>
            <a:endParaRPr lang="ru-RU" sz="3200" dirty="0"/>
          </a:p>
          <a:p>
            <a:r>
              <a:rPr lang="ru-RU" sz="3200" dirty="0"/>
              <a:t>- провести </a:t>
            </a:r>
            <a:r>
              <a:rPr lang="ru-RU" sz="3200" dirty="0" smtClean="0"/>
              <a:t>специализированный выездной форум - тренинг;</a:t>
            </a:r>
            <a:endParaRPr lang="ru-RU" sz="3200" dirty="0"/>
          </a:p>
          <a:p>
            <a:r>
              <a:rPr lang="ru-RU" sz="3200" dirty="0" smtClean="0"/>
              <a:t>- </a:t>
            </a:r>
            <a:r>
              <a:rPr lang="ru-RU" sz="3200" dirty="0"/>
              <a:t>создать  </a:t>
            </a:r>
            <a:r>
              <a:rPr lang="ru-RU" sz="3200" dirty="0" smtClean="0"/>
              <a:t>интерактивную школу организаторов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4290"/>
            <a:ext cx="4888603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/>
              <a:t>«Я пробую написать и выполнить общественный проект»</a:t>
            </a:r>
            <a:endParaRPr lang="ru-RU" sz="3200" dirty="0"/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835"/>
            <a:ext cx="2242508" cy="2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522614"/>
            <a:ext cx="7886680" cy="43353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реализовать проект «День дублёра» (стажировка в местной администрации);</a:t>
            </a:r>
          </a:p>
          <a:p>
            <a:r>
              <a:rPr lang="ru-RU" dirty="0"/>
              <a:t>- создать молодежные думы и детские советы школьников при местных администрациях;</a:t>
            </a:r>
          </a:p>
          <a:p>
            <a:r>
              <a:rPr lang="ru-RU" dirty="0"/>
              <a:t>- проводить публичные детские слушания, с участием местной администрации;</a:t>
            </a:r>
          </a:p>
          <a:p>
            <a:r>
              <a:rPr lang="ru-RU" dirty="0"/>
              <a:t>- создать информационный портал – со сведениями о структуре власти местной администрации и доступа к ней;</a:t>
            </a:r>
          </a:p>
          <a:p>
            <a:r>
              <a:rPr lang="ru-RU" dirty="0"/>
              <a:t>-  создать систему обучения «Уроки общения с властью».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214290"/>
            <a:ext cx="550072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«Я пробую обсуждать проблемы с местной администрацией» </a:t>
            </a:r>
            <a:endParaRPr lang="ru-RU" sz="3600" dirty="0"/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Users\ЕКАТЕРИНА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835"/>
            <a:ext cx="2242508" cy="2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</TotalTime>
  <Words>336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Медиацентр 5</dc:creator>
  <cp:lastModifiedBy>ЕКАТЕРИНА КАЛИНИНА</cp:lastModifiedBy>
  <cp:revision>45</cp:revision>
  <dcterms:created xsi:type="dcterms:W3CDTF">2015-04-02T00:15:59Z</dcterms:created>
  <dcterms:modified xsi:type="dcterms:W3CDTF">2016-04-01T06:35:09Z</dcterms:modified>
</cp:coreProperties>
</file>