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58" r:id="rId5"/>
    <p:sldId id="266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94660"/>
  </p:normalViewPr>
  <p:slideViewPr>
    <p:cSldViewPr>
      <p:cViewPr>
        <p:scale>
          <a:sx n="66" d="100"/>
          <a:sy n="66" d="100"/>
        </p:scale>
        <p:origin x="-189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диацентр 5\Downloads\Сборка\Logotip_fo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00174"/>
            <a:ext cx="5000660" cy="4777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TopRigh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1664067" y="428604"/>
            <a:ext cx="74799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Резолюция форума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4429156" cy="492922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Увеличить количество теле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радиопередач с позитивным опытом семейной жизни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Увеличить тираж выпуска специализированной литературы для родителей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Увеличить количество и качество семейных,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спортивных мероприятий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Организовать проведение систематических родительских собраний и тренингов с психологами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родители+дети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активизировать работу центров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медико-социально-психологической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помощи в сфере семейных отношений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клубы для молодых семей и распространять информацию об их деятельности.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  <p:pic>
        <p:nvPicPr>
          <p:cNvPr id="4098" name="Picture 2" descr="F:\резолюция\голос ребенка в семье\IMG_9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496"/>
            <a:ext cx="3857652" cy="2572078"/>
          </a:xfrm>
          <a:prstGeom prst="rect">
            <a:avLst/>
          </a:prstGeom>
          <a:noFill/>
        </p:spPr>
      </p:pic>
      <p:pic>
        <p:nvPicPr>
          <p:cNvPr id="5" name="Picture 2" descr="C:\Users\Медиацентр 5\Downloads\Сборка\Logotip_fo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14290"/>
            <a:ext cx="2019085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TopRight"/>
            <a:lightRig rig="threePt" dir="t"/>
          </a:scene3d>
          <a:sp3d>
            <a:bevelT prst="relaxedInset"/>
          </a:sp3d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582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5572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Голос ребёнка в семье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442915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Провести для учащихся школы учебно-исследовательскую работу на темы «Права и обязанности ребёнка, «Семейные отношения»;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Ввести в учебный процесс обязательный элективный курс «Юный семьянин» с привлечением родителей, квалифицированных специалистов и педагогов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Организовать систему работы с молодыми семьями в ВУЗах и общественных организациях с привлечением научно-педагогического сообщества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Создать «образовательный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семейный маршрут» города Перми.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F:\резолюция\голос ребенка в семье\IMG_9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286124"/>
            <a:ext cx="3500462" cy="2333923"/>
          </a:xfrm>
          <a:prstGeom prst="rect">
            <a:avLst/>
          </a:prstGeom>
          <a:noFill/>
        </p:spPr>
      </p:pic>
      <p:pic>
        <p:nvPicPr>
          <p:cNvPr id="5" name="Picture 2" descr="C:\Users\Медиацентр 5\Downloads\Сборка\Logotip_fo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14290"/>
            <a:ext cx="2019085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TopRight"/>
            <a:lightRig rig="threePt" dir="t"/>
          </a:scene3d>
          <a:sp3d>
            <a:bevelT prst="relaxedInset"/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428604"/>
            <a:ext cx="59929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Голос ребёнка в семье: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4114800" cy="571501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Создать на школьных сайтах страницы ученического самоуправления для размещения  информации о деятельности органов  школьного самоуправления;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Проводить анкетирование детей по вопросам школьной жизни;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Транслировать  позитивный опыт органов школьного самоуправления на уровне края;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Освещать примеры самоуправления школьников в СМИ;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Проводить конференции по обмену опытом среди школ на тему организации самоуправления  на уровне муниципальных районов, края;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Разработать систему мотивации для школ, в которых действуют органы школьного самоуправления;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вести в состав попечительского совета школы участников ученического самоуправления.</a:t>
            </a:r>
          </a:p>
          <a:p>
            <a:endParaRPr lang="ru-RU" dirty="0"/>
          </a:p>
        </p:txBody>
      </p:sp>
      <p:pic>
        <p:nvPicPr>
          <p:cNvPr id="3073" name="Picture 1" descr="F:\резолюция\голос ребенка в школе\IMG_9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29132"/>
            <a:ext cx="3322134" cy="2214578"/>
          </a:xfrm>
          <a:prstGeom prst="rect">
            <a:avLst/>
          </a:prstGeom>
          <a:noFill/>
        </p:spPr>
      </p:pic>
      <p:pic>
        <p:nvPicPr>
          <p:cNvPr id="3074" name="Picture 2" descr="F:\резолюция\голос ребенка в школе\IMG_9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357430"/>
            <a:ext cx="2571768" cy="1714374"/>
          </a:xfrm>
          <a:prstGeom prst="rect">
            <a:avLst/>
          </a:prstGeom>
          <a:noFill/>
        </p:spPr>
      </p:pic>
      <p:pic>
        <p:nvPicPr>
          <p:cNvPr id="6" name="Picture 2" descr="C:\Users\Медиацентр 5\Downloads\Сборка\Logotip_for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290"/>
            <a:ext cx="2019085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TopRight"/>
            <a:lightRig rig="threePt" dir="t"/>
          </a:scene3d>
          <a:sp3d>
            <a:bevelT prst="relaxedInset"/>
          </a:sp3d>
        </p:spPr>
      </p:pic>
      <p:sp>
        <p:nvSpPr>
          <p:cNvPr id="7" name="Прямоугольник 6"/>
          <p:cNvSpPr/>
          <p:nvPr/>
        </p:nvSpPr>
        <p:spPr>
          <a:xfrm>
            <a:off x="785787" y="214290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Голос ребёнка в школе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2955792"/>
            <a:ext cx="7467600" cy="3902208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Решать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вопросы местного значения по средствам участия  деятельности ТОС;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Организовать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флэш-мобы для привлечения внимания к местным проблемам;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Наладить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взаимодействие с ТСЖ, УК, администрацией района при помощи родителей и педагогов;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систематические субботники;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Привлечь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коммерческие организации к взаимодействию по решению проблем двора, микрорайона, поселения</a:t>
            </a:r>
          </a:p>
        </p:txBody>
      </p:sp>
      <p:pic>
        <p:nvPicPr>
          <p:cNvPr id="4" name="Picture 2" descr="C:\Users\Медиацентр 5\Downloads\Сборка\Logotip_fo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14290"/>
            <a:ext cx="2019085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TopRight"/>
            <a:lightRig rig="threePt" dir="t"/>
          </a:scene3d>
          <a:sp3d>
            <a:bevelT prst="relaxedInset"/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528402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Голос ребенка во дворе,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микрорайоне, поселении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99088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4329114" cy="46148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азработать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документ (соглашение) между молодежным советом и муниципальной властью, гарантирующего исполнение, рассмотрение вопроса;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О</a:t>
            </a:r>
            <a:r>
              <a:rPr lang="ru-RU" dirty="0" smtClean="0">
                <a:latin typeface="Times New Roman"/>
                <a:ea typeface="Calibri"/>
              </a:rPr>
              <a:t>рганизовать </a:t>
            </a:r>
            <a:r>
              <a:rPr lang="ru-RU" dirty="0">
                <a:latin typeface="Times New Roman"/>
                <a:ea typeface="Calibri"/>
              </a:rPr>
              <a:t>систематические встречи с представителями власти в различных формах (дискуты, круглые столы, свободный микрофон, 100 вопросов к взрослым, флэш-мобы, акции, личные встречи и т.д.)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F:\резолюция\голос ребенка в городе\IMG_6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214686"/>
            <a:ext cx="3571900" cy="2381554"/>
          </a:xfrm>
          <a:prstGeom prst="rect">
            <a:avLst/>
          </a:prstGeom>
          <a:noFill/>
        </p:spPr>
      </p:pic>
      <p:pic>
        <p:nvPicPr>
          <p:cNvPr id="5" name="Picture 2" descr="C:\Users\Медиацентр 5\Downloads\Сборка\Logotip_fo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14290"/>
            <a:ext cx="2019085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TopRight"/>
            <a:lightRig rig="threePt" dir="t"/>
          </a:scene3d>
          <a:sp3d>
            <a:bevelT prst="relaxedInset"/>
          </a:sp3d>
        </p:spPr>
      </p:pic>
      <p:sp>
        <p:nvSpPr>
          <p:cNvPr id="10" name="Прямоугольник 9"/>
          <p:cNvSpPr/>
          <p:nvPr/>
        </p:nvSpPr>
        <p:spPr>
          <a:xfrm>
            <a:off x="428596" y="357167"/>
            <a:ext cx="62151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Голос ребенка  в городе, 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поселении, крае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5572164" cy="507207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8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8000" dirty="0"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8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ровести </a:t>
            </a:r>
            <a:r>
              <a:rPr lang="ru-RU" sz="8000" dirty="0">
                <a:latin typeface="Times New Roman" pitchFamily="18" charset="0"/>
                <a:ea typeface="Calibri"/>
                <a:cs typeface="Times New Roman" pitchFamily="18" charset="0"/>
              </a:rPr>
              <a:t>фестиваль детских общественных организации (один день фестиваля проводит одна организация, следующий день – следующая) с целью создания площадки для обмена опытом;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8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8000" dirty="0"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8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оздать </a:t>
            </a:r>
            <a:r>
              <a:rPr lang="ru-RU" sz="8000" dirty="0">
                <a:latin typeface="Times New Roman" pitchFamily="18" charset="0"/>
                <a:ea typeface="Calibri"/>
                <a:cs typeface="Times New Roman" pitchFamily="18" charset="0"/>
              </a:rPr>
              <a:t>сайта детских общественных организаций как информационной площадки, объединяющей информацию о деятельности и возможности участия в мероприятиях других организаций (в качестве пробной версии создать группу в </a:t>
            </a:r>
            <a:r>
              <a:rPr lang="ru-RU" sz="80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социальной сети);</a:t>
            </a:r>
            <a:endParaRPr lang="ru-RU" sz="8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8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8000" dirty="0"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8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оздать </a:t>
            </a:r>
            <a:r>
              <a:rPr lang="ru-RU" sz="8000" dirty="0">
                <a:latin typeface="Times New Roman" pitchFamily="18" charset="0"/>
                <a:ea typeface="Calibri"/>
                <a:cs typeface="Times New Roman" pitchFamily="18" charset="0"/>
              </a:rPr>
              <a:t>совещательный орган (ассоциацию) в состав, которого должен входить актив и </a:t>
            </a:r>
            <a:r>
              <a:rPr lang="ru-RU" sz="8000" dirty="0" smtClean="0">
                <a:latin typeface="Times New Roman" pitchFamily="18" charset="0"/>
                <a:ea typeface="Calibri"/>
                <a:cs typeface="Times New Roman" pitchFamily="18" charset="0"/>
              </a:rPr>
              <a:t>руководители детских объединений </a:t>
            </a:r>
            <a:r>
              <a:rPr lang="ru-RU" sz="8000" dirty="0">
                <a:latin typeface="Times New Roman" pitchFamily="18" charset="0"/>
                <a:ea typeface="Calibri"/>
                <a:cs typeface="Times New Roman" pitchFamily="18" charset="0"/>
              </a:rPr>
              <a:t>с целью принятия решений по развитию </a:t>
            </a:r>
            <a:r>
              <a:rPr lang="ru-RU" sz="8000" dirty="0" smtClean="0">
                <a:latin typeface="Times New Roman" pitchFamily="18" charset="0"/>
                <a:ea typeface="Calibri"/>
                <a:cs typeface="Times New Roman" pitchFamily="18" charset="0"/>
              </a:rPr>
              <a:t>молодежной среды.</a:t>
            </a:r>
            <a:endParaRPr lang="ru-RU" sz="8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9458" name="Picture 2" descr="F:\резолюция\голос ребенка в детской общественной организации\_MG_9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929066"/>
            <a:ext cx="2798727" cy="1777467"/>
          </a:xfrm>
          <a:prstGeom prst="rect">
            <a:avLst/>
          </a:prstGeom>
          <a:noFill/>
        </p:spPr>
      </p:pic>
      <p:pic>
        <p:nvPicPr>
          <p:cNvPr id="5" name="Picture 2" descr="C:\Users\Медиацентр 5\Downloads\Сборка\Logotip_fo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28"/>
            <a:ext cx="2019085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TopRight"/>
            <a:lightRig rig="threePt" dir="t"/>
          </a:scene3d>
          <a:sp3d>
            <a:bevelT prst="relaxedInset"/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59531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Голос ребенка в детской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общественной организации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5114932" cy="47149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Создать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детское издание при аппарате уполномоченного по правам ребенка в Пермском крае;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Организовать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ярмарки ЭКСПО проектов школьников и студентов с привлечением инвесторов, представителей власти;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mtClean="0">
                <a:latin typeface="Times New Roman" pitchFamily="18" charset="0"/>
                <a:ea typeface="Calibri"/>
                <a:cs typeface="Times New Roman" pitchFamily="18" charset="0"/>
              </a:rPr>
              <a:t>рганизовать </a:t>
            </a:r>
            <a:r>
              <a:rPr lang="ru-RU" smtClean="0">
                <a:latin typeface="Times New Roman" pitchFamily="18" charset="0"/>
                <a:ea typeface="Calibri"/>
                <a:cs typeface="Times New Roman" pitchFamily="18" charset="0"/>
              </a:rPr>
              <a:t>медиа-площадки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по освещению актуальных событий и проблем;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рганизовать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конференцию детей с профессиональными журналистами, организовать проведение мастер классов на уровне района;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аполнить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эфирное время на радио и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тв-каналов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передачами, созданными молодежными организациями, с освещением актуальных проблем.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F:\резолюция\голос ребенка в СМИ\IMG_6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500438"/>
            <a:ext cx="3214322" cy="2143140"/>
          </a:xfrm>
          <a:prstGeom prst="rect">
            <a:avLst/>
          </a:prstGeom>
          <a:noFill/>
        </p:spPr>
      </p:pic>
      <p:pic>
        <p:nvPicPr>
          <p:cNvPr id="5" name="Picture 2" descr="C:\Users\Медиацентр 5\Downloads\Сборка\Logotip_fo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8604"/>
            <a:ext cx="2019085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TopRight"/>
            <a:lightRig rig="threePt" dir="t"/>
          </a:scene3d>
          <a:sp3d>
            <a:bevelT prst="relaxedInset"/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357166"/>
            <a:ext cx="582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85728"/>
            <a:ext cx="5736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Голос ребенка в СМИ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364</TotalTime>
  <Words>518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Медиацентр 5</dc:creator>
  <cp:lastModifiedBy>ЕКАТЕРИНА КАЛИНИНА</cp:lastModifiedBy>
  <cp:revision>37</cp:revision>
  <dcterms:created xsi:type="dcterms:W3CDTF">2015-04-02T00:15:59Z</dcterms:created>
  <dcterms:modified xsi:type="dcterms:W3CDTF">2015-04-02T06:51:39Z</dcterms:modified>
</cp:coreProperties>
</file>